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Modernizing Cafeterias: A Smart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a new system that streamlines cafeteria operations and simplifies student billing.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52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Problem: Inefficient and Error-Prone Cafeteria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Manual Processes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methods often involve paper forms, spreadsheets, and manual calculations, leading to errors and inefficiencies.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Lack of Real-Time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9228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visibility into student balances, purchase history, and inventory levels, making it difficult to make informed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2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609737"/>
            <a:ext cx="13049964" cy="132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spc="-8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Introducing Our Solution: A Comprehensive Cafeteria Management System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0218" y="5530334"/>
            <a:ext cx="395049" cy="395049"/>
          </a:xfrm>
          <a:prstGeom prst="roundRect">
            <a:avLst>
              <a:gd name="adj" fmla="val 24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1010" y="5530334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Simplified Operations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11010" y="5997654"/>
            <a:ext cx="3578662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system streamlines processes, automates tasks, and reduces manual errors.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5414" y="5530334"/>
            <a:ext cx="395049" cy="395049"/>
          </a:xfrm>
          <a:prstGeom prst="roundRect">
            <a:avLst>
              <a:gd name="adj" fmla="val 24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36206" y="5530334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Real-Time Insights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836206" y="5997654"/>
            <a:ext cx="3578662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instant access to critical data, enabling data-driven decisions and improved efficiency.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610" y="5530334"/>
            <a:ext cx="395049" cy="395049"/>
          </a:xfrm>
          <a:prstGeom prst="roundRect">
            <a:avLst>
              <a:gd name="adj" fmla="val 24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1402" y="5530334"/>
            <a:ext cx="3465195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Enhanced Student Experience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261402" y="5997654"/>
            <a:ext cx="3578662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a smoother and more convenient experience for students with faster transactions and accurate balances.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189" y="799505"/>
            <a:ext cx="5303401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spc="-8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Features: 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75189" y="1800344"/>
            <a:ext cx="5303401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spc="-8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1. Dashboard </a:t>
            </a:r>
            <a:endParaRPr lang="en-US" sz="4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189" y="2801183"/>
            <a:ext cx="563404" cy="5634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75189" y="3589973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Student Overview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275189" y="4056459"/>
            <a:ext cx="3614142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 student demographics, enrollment data, and participation trends.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350" y="2801183"/>
            <a:ext cx="563404" cy="5634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27350" y="3589973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Dues and Purchases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0227350" y="4056459"/>
            <a:ext cx="361426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student balances, payment history, and overall spending patterns.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89" y="5814179"/>
            <a:ext cx="563404" cy="5634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75189" y="6602968"/>
            <a:ext cx="269986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Inventory Management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6275189" y="7069455"/>
            <a:ext cx="361414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food stock levels, order history.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25166"/>
            <a:ext cx="57690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2. Student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88156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635091"/>
            <a:ext cx="29983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 and Update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130629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Effortlessly create new student accounts, update personal information, and manage student profiles.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388156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635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Manage Balances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130629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Deposit funds, track payments, and adjust balances quickly and easily.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48977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395913"/>
            <a:ext cx="29919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 Purchase History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891451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detailed records of past purchases, including date, time, and items purchased.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8304"/>
            <a:ext cx="64516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3. Reporting and Analytics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731294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970609"/>
            <a:ext cx="36330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Generate Customized Reports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46614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reports on student balances, spending habits, and popular menu items.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646295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Analyze Data Trends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3811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patterns in student preferences and adjust menus accordingly.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393" y="1414343"/>
            <a:ext cx="12794933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spc="-7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Powerful Technology Stack: Next.js, Tailwind CSS, Node.js, MySQL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7896" y="2355056"/>
            <a:ext cx="1645563" cy="10794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1087" y="2837736"/>
            <a:ext cx="118943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003840" y="2545437"/>
            <a:ext cx="2240042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Next.js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003840" y="2939534"/>
            <a:ext cx="584715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powerful framework for building performant and scalable web applications.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860965" y="3448645"/>
            <a:ext cx="9055537" cy="11430"/>
          </a:xfrm>
          <a:prstGeom prst="roundRect">
            <a:avLst>
              <a:gd name="adj" fmla="val 699664"/>
            </a:avLst>
          </a:prstGeom>
          <a:solidFill>
            <a:srgbClr val="D6BAD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74" y="3481983"/>
            <a:ext cx="3291126" cy="10794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1206" y="3831312"/>
            <a:ext cx="118943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826681" y="3672364"/>
            <a:ext cx="2240042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Tailwind CSS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826681" y="4066461"/>
            <a:ext cx="562725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utility-first CSS framework, providing a robust and flexible design system.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683806" y="4575572"/>
            <a:ext cx="8232696" cy="11430"/>
          </a:xfrm>
          <a:prstGeom prst="roundRect">
            <a:avLst>
              <a:gd name="adj" fmla="val 699664"/>
            </a:avLst>
          </a:prstGeom>
          <a:solidFill>
            <a:srgbClr val="D6BAD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333" y="4608909"/>
            <a:ext cx="4936688" cy="107942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1087" y="4958239"/>
            <a:ext cx="118943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649403" y="4799290"/>
            <a:ext cx="2240042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649403" y="5193387"/>
            <a:ext cx="537781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JavaScript runtime environment for building server-side applications.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06528" y="5702498"/>
            <a:ext cx="7409974" cy="11430"/>
          </a:xfrm>
          <a:prstGeom prst="roundRect">
            <a:avLst>
              <a:gd name="adj" fmla="val 699664"/>
            </a:avLst>
          </a:prstGeom>
          <a:solidFill>
            <a:srgbClr val="D6BADD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11" y="5735836"/>
            <a:ext cx="6582251" cy="107942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1206" y="6085165"/>
            <a:ext cx="118943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7472243" y="5926217"/>
            <a:ext cx="2240042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MySQL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472243" y="6320314"/>
            <a:ext cx="609790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robust relational database management system for storing and managing data.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438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Benefits: Reduced Errors, Improved Efficiency, Real-Time Data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11172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15039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950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446026"/>
            <a:ext cx="704516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Eliminate manual errors by automating tasks and relying on accurate data.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4053126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188023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84659" y="4627245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44273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Speed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922877"/>
            <a:ext cx="669167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 transactions, improve wait times, and increase throughput.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529977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664875"/>
            <a:ext cx="6477476" cy="1740218"/>
          </a:xfrm>
          <a:prstGeom prst="roundRect">
            <a:avLst>
              <a:gd name="adj" fmla="val 577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84659" y="6295668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9041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399728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Make informed choices based on real-time insights and analytics.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2025-01-29T22:40:02Z</dcterms:created>
  <dcterms:modified xsi:type="dcterms:W3CDTF">2025-01-29T22:40:02Z</dcterms:modified>
</cp:coreProperties>
</file>